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1919"/>
    <a:srgbClr val="C0B5B3"/>
    <a:srgbClr val="8D675F"/>
    <a:srgbClr val="DCDAB6"/>
    <a:srgbClr val="AD20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-4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CDA3C0-6E5E-41A4-A140-16C8B67B1DF6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5FE9D-04B5-4C4B-BEF2-EC1F99F22C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599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FE9D-04B5-4C4B-BEF2-EC1F99F22C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64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Sally needs to send her weekly report to her boss, but for some reason her computer is not powering on.</a:t>
            </a:r>
          </a:p>
          <a:p>
            <a:r>
              <a:rPr lang="en-US" dirty="0"/>
              <a:t>She’s tried looking for solutions through her cellphone, but she can’t seem to figure out what went wrong.</a:t>
            </a:r>
          </a:p>
          <a:p>
            <a:r>
              <a:rPr lang="en-US" dirty="0"/>
              <a:t>She just needs her computer to work.</a:t>
            </a:r>
          </a:p>
          <a:p>
            <a:endParaRPr lang="en-US" dirty="0"/>
          </a:p>
          <a:p>
            <a:r>
              <a:rPr lang="en-US" dirty="0"/>
              <a:t>Lucky for Sally, we’ve come up with the perfect tool to solve her problem. She installs “Quick Draw” on her phone and posts a “Bounty” hoping someone will be brave enough to tackle it and come to her rescue.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FE9D-04B5-4C4B-BEF2-EC1F99F22C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6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Growing up around video games, Ozzy always was always inclined towards troubleshooting technology. </a:t>
            </a:r>
          </a:p>
          <a:p>
            <a:endParaRPr lang="en-US" dirty="0"/>
          </a:p>
          <a:p>
            <a:r>
              <a:rPr lang="en-US" dirty="0"/>
              <a:t>Now that he’s older, he is still passionate about I.T, and recently got his A+ certification. He’s eager to put his skills to the test, and gain some first-hand experience in the field, so after passing a background test he enlisted as a Bounty Hunter on “Quick Draw”. </a:t>
            </a:r>
          </a:p>
          <a:p>
            <a:endParaRPr lang="en-US" dirty="0"/>
          </a:p>
          <a:p>
            <a:r>
              <a:rPr lang="en-US" dirty="0"/>
              <a:t>Ozzy found Sally’s bounty posted in his neighborhood and after a short bike ride, was able to get her computer working by replacing her power supply. Ozzy made some money gained first hard experience, and Sally got her </a:t>
            </a:r>
            <a:r>
              <a:rPr lang="en-US"/>
              <a:t>issue resolved.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5FE9D-04B5-4C4B-BEF2-EC1F99F22C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4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E2B93-6872-45DE-A6C5-B06BC0EBF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6561B9-7FB8-4A08-80EA-35226EF03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F5551-DE15-4A65-B622-9B008348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327C7-23B3-43D7-84B4-9BC0CB4D5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B71A7-EB54-4700-B987-BCACF506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85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305E9-80C6-41E0-B248-1BC9C9137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C9FB6-89A8-4D16-90EC-83545AA73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BB0FC-361D-4AD3-A8D3-5A60BE4C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58B52-C4A1-4728-B0CB-B12D4C32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E874A-4EC2-4947-8AFC-A4383513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DC61AF-E4BF-4ED2-8E46-AB5E91C9E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1AFB8-F860-467A-AB7A-27BF911D9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467A7-904F-45D2-8A1F-1183A365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1C98E-7E5C-43A3-8980-9156A5317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C3E12-1467-4792-B012-95FF50BD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50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D84D-B370-41C8-BEE9-95C4B9C45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F2A0-1AE0-4CB3-A575-65D4A88FF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45A54-7481-4171-8544-6B02B0941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B2B7-8994-4768-BDF4-4D9AA4A0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BFA01-6DC7-48B4-8348-74BD100F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7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39D7A-AB3E-4087-AFEA-1EDAB3757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0D9A9-3339-4FAE-B793-B4983880F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58813-6D5F-4E95-8C26-F461757A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FDF14-9A5A-4193-829D-D3701E5C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E5DAA-2BCB-4C1E-BB42-90FD9740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0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177E7-9854-4191-870C-05DE15BB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03C2E-8786-43C5-A526-C227A373FE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1972E-07B5-4184-BE1D-5B64CA290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32F241-7714-4D69-A49C-166203C40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7C0DC9-9147-4F3B-95BB-A1CDB980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6D2DE4-78E4-4E9C-894B-940ED91B0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67B09-92D4-4FF1-A7EF-695F0B50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73125-9C0B-46EC-9168-D000395A7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224872-16C6-4C9A-BAC9-6B19AAAF0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0B357-C7AF-4B70-A1B9-CA83C1B7E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6EB60C-433E-41FE-84F9-26FAF3626B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6B8CCE-A537-4B35-A820-3B8F2016E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825AF4-BE82-47B1-B252-14AC9B7D5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AA9AFF-A261-4D85-AC36-B21DBCE0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94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0A3D5-E800-429F-96BE-98DAD136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1905B-24FC-41C0-8BC0-83C782B3B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47148-BC30-43E8-B4DA-59C7D291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C93D3C-5E8C-4F28-89EB-984A445E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6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A78A9-CA6B-4026-94F4-F7329E39B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6A554A-9D27-44D5-BFD1-EC148DAB8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B8D0D-5089-4751-B97D-BE5AFD19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40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6368-8588-4715-941E-E1D473C49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C2D49D-70AD-455C-84F3-47647D53E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5263D-1108-46D0-9851-8FCF67352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38C56-10FD-489D-BA6A-B8B8B9FD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287A4-77F7-4467-B1AC-9E720A991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A036B-F6D4-4BFF-8F5E-5818648F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10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6F7DC-ADF5-4885-ACC7-93FD48D1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394FBE-97C7-451A-81FA-7B31A96A5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8586AD-B3BF-4797-AAB4-82AAF1763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BBF87-7014-4B8B-AF9B-88B8A33C7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66066-ED7C-436A-966F-55A4529E2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A533C5-B3CF-45F6-8476-FECCFF2C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5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D9742-9D10-4E90-B634-2CE90021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266C6-0766-4CA0-B336-8A88337FC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6348-23DD-4DF6-800A-74B695A64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FF030-A8F9-44EB-8913-D798B2C0F8DD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52646-C19C-448B-B801-C49ECDDCA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2FBC9-91F5-43D2-820F-FECBE9470E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74685-2970-413D-A060-043BF5BA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7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ngimg.com/download/59680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CompTIA_-_Cert-logo-usage.svg" TargetMode="External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ile:Comptia-Net%2B.svg" TargetMode="External"/><Relationship Id="rId5" Type="http://schemas.openxmlformats.org/officeDocument/2006/relationships/image" Target="../media/image12.png"/><Relationship Id="rId10" Type="http://schemas.openxmlformats.org/officeDocument/2006/relationships/hyperlink" Target="https://en.wikipedia.org/wiki/File:Comptia-logo.svg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4D8CB777-D922-4583-BE5C-E7B7C608303A}"/>
              </a:ext>
            </a:extLst>
          </p:cNvPr>
          <p:cNvSpPr/>
          <p:nvPr/>
        </p:nvSpPr>
        <p:spPr>
          <a:xfrm>
            <a:off x="9759819" y="4121425"/>
            <a:ext cx="2306283" cy="2624608"/>
          </a:xfrm>
          <a:prstGeom prst="horizontalScroll">
            <a:avLst/>
          </a:prstGeom>
          <a:blipFill dpi="0" rotWithShape="1">
            <a:blip r:embed="rId6">
              <a:alphaModFix amt="68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B4C0ABE0-C625-471F-A027-4531ACF9A800}"/>
              </a:ext>
            </a:extLst>
          </p:cNvPr>
          <p:cNvSpPr/>
          <p:nvPr/>
        </p:nvSpPr>
        <p:spPr>
          <a:xfrm>
            <a:off x="161364" y="0"/>
            <a:ext cx="5819558" cy="1655762"/>
          </a:xfrm>
          <a:prstGeom prst="horizontalScroll">
            <a:avLst/>
          </a:prstGeom>
          <a:blipFill dpi="0" rotWithShape="1">
            <a:blip r:embed="rId6">
              <a:alphaModFix amt="68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0A6E90-1518-4DBB-A29E-2EF0F9FB6D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4783" y="4542699"/>
            <a:ext cx="2769704" cy="308406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Rockwell Condensed" panose="02060603050405020104" pitchFamily="18" charset="0"/>
              </a:rPr>
              <a:t>Ozzie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Rockwell Condensed" panose="02060603050405020104" pitchFamily="18" charset="0"/>
              </a:rPr>
              <a:t>Renzo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Rockwell Condensed" panose="02060603050405020104" pitchFamily="18" charset="0"/>
              </a:rPr>
              <a:t>Nate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>
                <a:latin typeface="Rockwell Condensed" panose="02060603050405020104" pitchFamily="18" charset="0"/>
              </a:rPr>
              <a:t>Vannesa</a:t>
            </a:r>
            <a:endParaRPr lang="en-US" dirty="0">
              <a:latin typeface="Rockwell Condensed" panose="02060603050405020104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Rockwell Condensed" panose="02060603050405020104" pitchFamily="18" charset="0"/>
              </a:rPr>
              <a:t>Benji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A715356-71FF-440E-8407-20F377843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272989" y="-899763"/>
            <a:ext cx="9144000" cy="2387600"/>
          </a:xfrm>
        </p:spPr>
        <p:txBody>
          <a:bodyPr/>
          <a:lstStyle/>
          <a:p>
            <a:r>
              <a:rPr lang="en-US" sz="6600" dirty="0">
                <a:latin typeface="Rockwell Condensed" panose="02060603050405020104" pitchFamily="18" charset="0"/>
              </a:rPr>
              <a:t>Tech’s Most Wanted</a:t>
            </a:r>
          </a:p>
        </p:txBody>
      </p:sp>
      <p:pic>
        <p:nvPicPr>
          <p:cNvPr id="45" name="Picture 44" descr="A picture containing helmet, table, sitting, hat&#10;&#10;Description automatically generated">
            <a:extLst>
              <a:ext uri="{FF2B5EF4-FFF2-40B4-BE49-F238E27FC236}">
                <a16:creationId xmlns:a16="http://schemas.microsoft.com/office/drawing/2014/main" id="{7ABFB1D3-5612-471D-84F2-3CD98FB0B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1039425">
            <a:off x="10016640" y="3600986"/>
            <a:ext cx="1745989" cy="1040878"/>
          </a:xfrm>
          <a:prstGeom prst="rect">
            <a:avLst/>
          </a:prstGeom>
        </p:spPr>
      </p:pic>
      <p:pic>
        <p:nvPicPr>
          <p:cNvPr id="62" name="Lil Nas X - Old Town Road (ft. Billy Ray Cyrus) [Instrumental]">
            <a:hlinkClick r:id="" action="ppaction://media"/>
            <a:extLst>
              <a:ext uri="{FF2B5EF4-FFF2-40B4-BE49-F238E27FC236}">
                <a16:creationId xmlns:a16="http://schemas.microsoft.com/office/drawing/2014/main" id="{6874ACA0-D1BA-4501-AEBF-7536CB2E38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6727" y="57799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2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65D1114B-3D14-4741-82B3-963C8C0123DF}"/>
              </a:ext>
            </a:extLst>
          </p:cNvPr>
          <p:cNvSpPr/>
          <p:nvPr/>
        </p:nvSpPr>
        <p:spPr>
          <a:xfrm>
            <a:off x="4588778" y="88207"/>
            <a:ext cx="4475352" cy="1655762"/>
          </a:xfrm>
          <a:prstGeom prst="horizontalScroll">
            <a:avLst/>
          </a:prstGeom>
          <a:blipFill dpi="0" rotWithShape="1">
            <a:blip r:embed="rId4">
              <a:alphaModFix amt="68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92C33-19C6-4582-8688-BFF983C97F38}"/>
              </a:ext>
            </a:extLst>
          </p:cNvPr>
          <p:cNvSpPr/>
          <p:nvPr/>
        </p:nvSpPr>
        <p:spPr>
          <a:xfrm>
            <a:off x="5434390" y="487111"/>
            <a:ext cx="26408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1919"/>
                </a:solidFill>
                <a:latin typeface="Rockwell Condensed" panose="02060603050405020104" pitchFamily="18" charset="0"/>
              </a:rPr>
              <a:t>The Problem</a:t>
            </a:r>
            <a:endParaRPr lang="en-US" sz="4800" dirty="0">
              <a:solidFill>
                <a:srgbClr val="3D191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9F1A4-1597-43CF-9F28-BD0B88955C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78" y="4172984"/>
            <a:ext cx="3486463" cy="193934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E4E6A5E-1FAC-4477-ACD9-12F4C24EF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15" y="2042207"/>
            <a:ext cx="3220392" cy="1791343"/>
          </a:xfr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BD25071-DF80-4822-A93B-EA4729E8EE87}"/>
              </a:ext>
            </a:extLst>
          </p:cNvPr>
          <p:cNvSpPr/>
          <p:nvPr/>
        </p:nvSpPr>
        <p:spPr>
          <a:xfrm>
            <a:off x="4761954" y="2392628"/>
            <a:ext cx="2966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ckwell Condensed" panose="02060603050405020104" pitchFamily="18" charset="0"/>
              </a:rPr>
              <a:t>We’ve all been there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0D88D-A87C-419D-8948-588FCE39C430}"/>
              </a:ext>
            </a:extLst>
          </p:cNvPr>
          <p:cNvSpPr/>
          <p:nvPr/>
        </p:nvSpPr>
        <p:spPr>
          <a:xfrm>
            <a:off x="8626279" y="5410887"/>
            <a:ext cx="32842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ckwell Condensed" panose="02060603050405020104" pitchFamily="18" charset="0"/>
              </a:rPr>
              <a:t>… And maybe even there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DB95AD4D-807C-4241-8845-77E5C615AAA4}"/>
              </a:ext>
            </a:extLst>
          </p:cNvPr>
          <p:cNvSpPr/>
          <p:nvPr/>
        </p:nvSpPr>
        <p:spPr>
          <a:xfrm flipV="1">
            <a:off x="5839577" y="2926072"/>
            <a:ext cx="1830476" cy="713468"/>
          </a:xfrm>
          <a:prstGeom prst="ben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F7CE4072-9021-42CE-A13F-0BC5EE603A1C}"/>
              </a:ext>
            </a:extLst>
          </p:cNvPr>
          <p:cNvSpPr/>
          <p:nvPr/>
        </p:nvSpPr>
        <p:spPr>
          <a:xfrm flipH="1">
            <a:off x="8705461" y="4702443"/>
            <a:ext cx="1894115" cy="708444"/>
          </a:xfrm>
          <a:prstGeom prst="bentArrow">
            <a:avLst>
              <a:gd name="adj1" fmla="val 25000"/>
              <a:gd name="adj2" fmla="val 32244"/>
              <a:gd name="adj3" fmla="val 25000"/>
              <a:gd name="adj4" fmla="val 437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252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65D1114B-3D14-4741-82B3-963C8C0123DF}"/>
              </a:ext>
            </a:extLst>
          </p:cNvPr>
          <p:cNvSpPr/>
          <p:nvPr/>
        </p:nvSpPr>
        <p:spPr>
          <a:xfrm>
            <a:off x="6265609" y="65398"/>
            <a:ext cx="4007395" cy="1655762"/>
          </a:xfrm>
          <a:prstGeom prst="horizontalScroll">
            <a:avLst/>
          </a:prstGeom>
          <a:blipFill dpi="0" rotWithShape="1">
            <a:blip r:embed="rId4">
              <a:alphaModFix amt="68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F92C33-19C6-4582-8688-BFF983C97F38}"/>
              </a:ext>
            </a:extLst>
          </p:cNvPr>
          <p:cNvSpPr/>
          <p:nvPr/>
        </p:nvSpPr>
        <p:spPr>
          <a:xfrm>
            <a:off x="6815321" y="560522"/>
            <a:ext cx="26019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rgbClr val="3D1919"/>
                </a:solidFill>
                <a:latin typeface="Rockwell Condensed" panose="02060603050405020104" pitchFamily="18" charset="0"/>
              </a:rPr>
              <a:t>Our Solution</a:t>
            </a:r>
            <a:endParaRPr lang="en-US" sz="4800" dirty="0">
              <a:solidFill>
                <a:srgbClr val="3D1919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D25071-DF80-4822-A93B-EA4729E8EE87}"/>
              </a:ext>
            </a:extLst>
          </p:cNvPr>
          <p:cNvSpPr/>
          <p:nvPr/>
        </p:nvSpPr>
        <p:spPr>
          <a:xfrm>
            <a:off x="7421179" y="2239874"/>
            <a:ext cx="335784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ckwell Condensed" panose="02060603050405020104" pitchFamily="18" charset="0"/>
              </a:rPr>
              <a:t>We make your problems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ckwell Condensed" panose="02060603050405020104" pitchFamily="18" charset="0"/>
              </a:rPr>
              <a:t>our projects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wearing a hat&#10;&#10;Description automatically generated">
            <a:extLst>
              <a:ext uri="{FF2B5EF4-FFF2-40B4-BE49-F238E27FC236}">
                <a16:creationId xmlns:a16="http://schemas.microsoft.com/office/drawing/2014/main" id="{9EE60135-C709-4F30-8B23-C58183CBC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735" y="4235162"/>
            <a:ext cx="3428320" cy="195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9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0B85FC80-E194-401F-BFA5-516911C8D6BC}"/>
              </a:ext>
            </a:extLst>
          </p:cNvPr>
          <p:cNvSpPr/>
          <p:nvPr/>
        </p:nvSpPr>
        <p:spPr>
          <a:xfrm>
            <a:off x="553249" y="225614"/>
            <a:ext cx="5744914" cy="1455575"/>
          </a:xfrm>
          <a:prstGeom prst="horizontalScroll">
            <a:avLst/>
          </a:prstGeom>
          <a:blipFill dpi="0" rotWithShape="1">
            <a:blip r:embed="rId3">
              <a:alphaModFix amt="68000"/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0EC102D-247C-43CC-B53F-9930C81B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235" y="225614"/>
            <a:ext cx="5414928" cy="1609344"/>
          </a:xfrm>
        </p:spPr>
        <p:txBody>
          <a:bodyPr/>
          <a:lstStyle/>
          <a:p>
            <a:r>
              <a:rPr lang="en-US" dirty="0">
                <a:latin typeface="Rockwell Condensed" panose="02060603050405020104" pitchFamily="18" charset="0"/>
              </a:rPr>
              <a:t>The Method to our Madness</a:t>
            </a:r>
          </a:p>
        </p:txBody>
      </p:sp>
      <p:pic>
        <p:nvPicPr>
          <p:cNvPr id="11" name="Picture 10" descr="A picture containing indoor, sitting, table, food&#10;&#10;Description automatically generated">
            <a:extLst>
              <a:ext uri="{FF2B5EF4-FFF2-40B4-BE49-F238E27FC236}">
                <a16:creationId xmlns:a16="http://schemas.microsoft.com/office/drawing/2014/main" id="{B2FF0199-2EC2-4499-BB00-5C94BC3E2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25" y="1681189"/>
            <a:ext cx="9246636" cy="4664619"/>
          </a:xfrm>
          <a:prstGeom prst="rect">
            <a:avLst/>
          </a:prstGeom>
        </p:spPr>
      </p:pic>
      <p:pic>
        <p:nvPicPr>
          <p:cNvPr id="13" name="Picture 12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05E13C67-2B38-4DB0-8F9E-35F3DDFA7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75649" y="3041930"/>
            <a:ext cx="1828800" cy="497205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413C3CE8-5E1D-49D4-A945-046C516A6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925390" y="2914135"/>
            <a:ext cx="1054018" cy="625000"/>
          </a:xfrm>
          <a:prstGeom prst="rect">
            <a:avLst/>
          </a:prstGeom>
        </p:spPr>
      </p:pic>
      <p:pic>
        <p:nvPicPr>
          <p:cNvPr id="22" name="Picture 21" descr="A picture containing clock&#10;&#10;Description automatically generated">
            <a:extLst>
              <a:ext uri="{FF2B5EF4-FFF2-40B4-BE49-F238E27FC236}">
                <a16:creationId xmlns:a16="http://schemas.microsoft.com/office/drawing/2014/main" id="{C8AC853D-8FDA-4584-9E25-FB195ABC59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604868" y="4659716"/>
            <a:ext cx="1695061" cy="360200"/>
          </a:xfrm>
          <a:prstGeom prst="rect">
            <a:avLst/>
          </a:prstGeom>
        </p:spPr>
      </p:pic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90E047DE-5B14-4DDF-A2BC-7E289C0A6674}"/>
              </a:ext>
            </a:extLst>
          </p:cNvPr>
          <p:cNvSpPr/>
          <p:nvPr/>
        </p:nvSpPr>
        <p:spPr>
          <a:xfrm rot="19287130">
            <a:off x="5101975" y="3089924"/>
            <a:ext cx="587828" cy="401216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06B07425-B8C4-4340-ABC9-0C9A0560DDA6}"/>
              </a:ext>
            </a:extLst>
          </p:cNvPr>
          <p:cNvSpPr/>
          <p:nvPr/>
        </p:nvSpPr>
        <p:spPr>
          <a:xfrm rot="19287130">
            <a:off x="8234253" y="3051219"/>
            <a:ext cx="587828" cy="401216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A019DCF8-B313-4985-9A33-942E415C9894}"/>
              </a:ext>
            </a:extLst>
          </p:cNvPr>
          <p:cNvSpPr/>
          <p:nvPr/>
        </p:nvSpPr>
        <p:spPr>
          <a:xfrm rot="19287130">
            <a:off x="7926331" y="4481599"/>
            <a:ext cx="587828" cy="401216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70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248</Words>
  <Application>Microsoft Office PowerPoint</Application>
  <PresentationFormat>Widescreen</PresentationFormat>
  <Paragraphs>26</Paragraphs>
  <Slides>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Rockwell Condensed</vt:lpstr>
      <vt:lpstr>Office Theme</vt:lpstr>
      <vt:lpstr>Tech’s Most Wanted</vt:lpstr>
      <vt:lpstr>PowerPoint Presentation</vt:lpstr>
      <vt:lpstr>PowerPoint Presentation</vt:lpstr>
      <vt:lpstr>The Method to our Madness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Tech’s Most Wanted</dc:title>
  <dc:creator>Student</dc:creator>
  <cp:lastModifiedBy>Student</cp:lastModifiedBy>
  <cp:revision>25</cp:revision>
  <dcterms:created xsi:type="dcterms:W3CDTF">2019-10-25T21:44:28Z</dcterms:created>
  <dcterms:modified xsi:type="dcterms:W3CDTF">2019-10-26T09:45:42Z</dcterms:modified>
</cp:coreProperties>
</file>